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20" r:id="rId3"/>
    <p:sldId id="321" r:id="rId4"/>
    <p:sldId id="322" r:id="rId5"/>
    <p:sldId id="323" r:id="rId6"/>
    <p:sldId id="325" r:id="rId7"/>
    <p:sldId id="324" r:id="rId8"/>
    <p:sldId id="326" r:id="rId9"/>
    <p:sldId id="327" r:id="rId10"/>
    <p:sldId id="328" r:id="rId11"/>
    <p:sldId id="329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B7C5F-E208-48B0-8634-CC7D5493817B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89C72-87B1-433E-954B-8D8D9BF7C3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23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A2B761-BD18-4C54-87CC-CEFE3E5D09CF}" type="datetimeFigureOut">
              <a:rPr lang="el-GR" smtClean="0"/>
              <a:pPr/>
              <a:t>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441A1A-6987-46BF-A44E-42DA6748BE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avart.gr/%cf%80%ce%bb%ce%ac%cf%84%cf%89%ce%bd%ce%b1%cf%82-%ce%ac%ce%b3%ce%bd%cf%89%cf%83%cf%84%ce%b1-%ce%b3%ce%b5%ce%b3%ce%bf%ce%bd%ce%bf%cf%84%ce%b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21804" y="1268761"/>
            <a:ext cx="7772400" cy="1584175"/>
          </a:xfrm>
        </p:spPr>
        <p:txBody>
          <a:bodyPr>
            <a:noAutofit/>
          </a:bodyPr>
          <a:lstStyle/>
          <a:p>
            <a:r>
              <a:rPr lang="el-GR" sz="6600" dirty="0"/>
              <a:t>Σχολική Βιβλιοθήκη</a:t>
            </a:r>
            <a:br>
              <a:rPr lang="el-GR" sz="6600" dirty="0"/>
            </a:br>
            <a:r>
              <a:rPr lang="en-US" sz="6600" dirty="0" err="1"/>
              <a:t>myLib</a:t>
            </a:r>
            <a:endParaRPr lang="el-GR" sz="6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5085185"/>
            <a:ext cx="8424936" cy="2376264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rgbClr val="0070C0"/>
                </a:solidFill>
              </a:rPr>
              <a:t>Δημοτικό Σχολείο                 Αγίας Μαρίνας Νέας Μάκρης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6BB3F4-E931-4027-AFED-6C44F8A2D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09" y="3048670"/>
            <a:ext cx="2042389" cy="18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0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499CD401-B045-4C7A-8201-7958F7BF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436186"/>
            <a:ext cx="8676964" cy="444108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sz="3600" dirty="0"/>
              <a:t>«Τα βιβλία δίνουν ψυχή στο σύμπαν, φτερά στο μυαλό, τροφή στη φαντασία και ζωή στα πάντα…».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3600" dirty="0">
                <a:hlinkClick r:id="rId2"/>
              </a:rPr>
              <a:t>Πλάτωνας</a:t>
            </a:r>
            <a:endParaRPr lang="el-GR" sz="44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573418-F8E3-4DD1-B97A-12BB27E39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3656729"/>
            <a:ext cx="2021159" cy="23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8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499CD401-B045-4C7A-8201-7958F7BF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436186"/>
            <a:ext cx="8676964" cy="44410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l-GR" sz="4800" dirty="0"/>
              <a:t>Καλή ανάγνωση!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E56C27-13C3-4AFF-BB31-C1F78BE0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2425351" cy="21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15516" y="260648"/>
            <a:ext cx="8712968" cy="41764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4000" dirty="0"/>
              <a:t>Η ηλεκτρονική μας διεύθυνση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4000" dirty="0"/>
              <a:t> </a:t>
            </a:r>
            <a:r>
              <a:rPr lang="en-US" sz="4000" dirty="0"/>
              <a:t>http://libdimagiamarina.mysch.gr</a:t>
            </a:r>
            <a:endParaRPr lang="el-GR" sz="40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650C02C-A5D0-449A-9C4D-23D6E8F14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33723"/>
            <a:ext cx="8054124" cy="41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79512" y="188640"/>
            <a:ext cx="9144000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l-GR" sz="4800" dirty="0"/>
              <a:t>Είσοδος…</a:t>
            </a:r>
            <a:r>
              <a:rPr lang="el-GR" sz="4000" dirty="0"/>
              <a:t> </a:t>
            </a:r>
          </a:p>
          <a:p>
            <a:pPr marL="0" indent="0">
              <a:buNone/>
            </a:pPr>
            <a:r>
              <a:rPr lang="el-GR" sz="3600" dirty="0"/>
              <a:t>Για να συνδεθούμε στη σχολική</a:t>
            </a:r>
          </a:p>
          <a:p>
            <a:pPr marL="0" indent="0">
              <a:buNone/>
            </a:pPr>
            <a:r>
              <a:rPr lang="el-GR" sz="3600" dirty="0"/>
              <a:t>βιβλιοθήκη κάνουμε κλικ στο «Είσοδος».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7E18E6-724B-4DE6-B09E-DEED99D8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" y="3573016"/>
            <a:ext cx="9120380" cy="27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C60688E-69B6-419C-899E-285E8B00A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" y="2564904"/>
            <a:ext cx="5978058" cy="397687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7EA197D-1B69-4EA5-8728-3AF95BFB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140968"/>
            <a:ext cx="3097738" cy="95263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A4A8C46-5F73-4825-A67A-7EF3DFDD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093601"/>
            <a:ext cx="3097738" cy="120760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181822E-6ECE-4A37-980E-00974A028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301208"/>
            <a:ext cx="273630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6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503178"/>
            <a:ext cx="91440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Επιλέγουμε τη θέση/ράφι ανάλογα με την τάξη   και κάνουμε κλικ στο κουμπί αναζήτηση.</a:t>
            </a:r>
          </a:p>
          <a:p>
            <a:pPr marL="0" indent="0">
              <a:buNone/>
            </a:pPr>
            <a:endParaRPr lang="el-GR" sz="3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9EC186A-F12A-40E7-A37C-E773875ED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" y="1934203"/>
            <a:ext cx="8730716" cy="2718933"/>
          </a:xfrm>
          <a:prstGeom prst="rect">
            <a:avLst/>
          </a:prstGeom>
        </p:spPr>
      </p:pic>
      <p:pic>
        <p:nvPicPr>
          <p:cNvPr id="6" name="Θέση περιεχομένου 3">
            <a:extLst>
              <a:ext uri="{FF2B5EF4-FFF2-40B4-BE49-F238E27FC236}">
                <a16:creationId xmlns:a16="http://schemas.microsoft.com/office/drawing/2014/main" id="{7D1791A9-E9FB-4F72-AEDA-19AF49708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159089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79512" y="260648"/>
            <a:ext cx="91440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200" dirty="0"/>
              <a:t>Εναλλακτικά στον μεγεθυντικό φακό γράφουμε το όνομα του συγγραφέα, τον εκδοτικό οίκο, μια λέξη κλειδί ή επιλέγουμε από το πεδίο                                «θεματικές κατηγορίες».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9EC186A-F12A-40E7-A37C-E773875ED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3284984"/>
            <a:ext cx="8964488" cy="2791735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015CF2E-9273-4786-82A6-C1373BE2F865}"/>
              </a:ext>
            </a:extLst>
          </p:cNvPr>
          <p:cNvSpPr/>
          <p:nvPr/>
        </p:nvSpPr>
        <p:spPr>
          <a:xfrm>
            <a:off x="1115616" y="5589240"/>
            <a:ext cx="4392488" cy="7920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A1438B0B-07F0-48E2-AEBA-B1934AAD4181}"/>
              </a:ext>
            </a:extLst>
          </p:cNvPr>
          <p:cNvSpPr/>
          <p:nvPr/>
        </p:nvSpPr>
        <p:spPr>
          <a:xfrm>
            <a:off x="1619672" y="5229200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90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6D1E61A-8B22-4B90-9233-1BCC6516E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144439"/>
          </a:xfrm>
          <a:prstGeom prst="rect">
            <a:avLst/>
          </a:prstGeom>
        </p:spPr>
      </p:pic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499CD401-B045-4C7A-8201-7958F7BF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93216"/>
            <a:ext cx="8424936" cy="1992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Στο πεδίο αποτέλεσμα αναζήτησης εμφανίζει τον αριθμό των βιβλίων και ποια από αυτά είναι διαθέσιμα για δανεισμό.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89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499CD401-B045-4C7A-8201-7958F7BF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93216"/>
            <a:ext cx="8424936" cy="1992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Κάρτα βιβλίου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899DDF-2DB8-45DF-AB81-AE8CCCA0F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8203" r="4824" b="5089"/>
          <a:stretch/>
        </p:blipFill>
        <p:spPr>
          <a:xfrm>
            <a:off x="182286" y="1998505"/>
            <a:ext cx="2088232" cy="434693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79CC5C7-080E-4A95-A5BA-5A4267B7D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56" y="1926228"/>
            <a:ext cx="6906844" cy="45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499CD401-B045-4C7A-8201-7958F7BF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436186"/>
            <a:ext cx="8424936" cy="199281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sz="4400" dirty="0"/>
              <a:t>Όταν ολοκληρώσουμε την περιήγησή μας επιλέγουμε το κουμπί έξοδος.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0A7E3B-27AD-4466-81CE-D6E239CB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0"/>
            <a:ext cx="3754782" cy="10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99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478</TotalTime>
  <Words>132</Words>
  <Application>Microsoft Office PowerPoint</Application>
  <PresentationFormat>Προβολή στην οθόνη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Calibri</vt:lpstr>
      <vt:lpstr>Candara</vt:lpstr>
      <vt:lpstr>Symbol</vt:lpstr>
      <vt:lpstr>Κυματομορφή</vt:lpstr>
      <vt:lpstr>Σχολική Βιβλιοθήκη myLib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1821</dc:title>
  <dc:creator>win7</dc:creator>
  <cp:lastModifiedBy>user</cp:lastModifiedBy>
  <cp:revision>55</cp:revision>
  <dcterms:created xsi:type="dcterms:W3CDTF">2021-03-23T15:42:38Z</dcterms:created>
  <dcterms:modified xsi:type="dcterms:W3CDTF">2025-03-08T16:06:43Z</dcterms:modified>
</cp:coreProperties>
</file>